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</p:sldIdLst>
  <p:sldSz cx="30275213" cy="42802175"/>
  <p:notesSz cx="7559675" cy="10691813"/>
  <p:defaultTextStyle>
    <a:defPPr>
      <a:defRPr lang="en-001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7" autoAdjust="0"/>
    <p:restoredTop sz="94660"/>
  </p:normalViewPr>
  <p:slideViewPr>
    <p:cSldViewPr snapToGrid="0">
      <p:cViewPr varScale="1">
        <p:scale>
          <a:sx n="11" d="100"/>
          <a:sy n="11" d="100"/>
        </p:scale>
        <p:origin x="2342" y="1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seppe Cimo" userId="4ea72ad821fc35db" providerId="LiveId" clId="{35E0ED74-49FB-4B8B-A066-71CD208C43B4}"/>
    <pc:docChg chg="undo custSel modSld">
      <pc:chgData name="Giuseppe Cimo" userId="4ea72ad821fc35db" providerId="LiveId" clId="{35E0ED74-49FB-4B8B-A066-71CD208C43B4}" dt="2018-10-06T19:48:26.481" v="288" actId="1036"/>
      <pc:docMkLst>
        <pc:docMk/>
      </pc:docMkLst>
      <pc:sldChg chg="addSp delSp modSp delAnim modAnim">
        <pc:chgData name="Giuseppe Cimo" userId="4ea72ad821fc35db" providerId="LiveId" clId="{35E0ED74-49FB-4B8B-A066-71CD208C43B4}" dt="2018-10-06T19:48:26.481" v="288" actId="1036"/>
        <pc:sldMkLst>
          <pc:docMk/>
          <pc:sldMk cId="0" sldId="256"/>
        </pc:sldMkLst>
        <pc:spChg chg="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2" creationId="{00000000-0000-0000-0000-000000000000}"/>
          </ac:spMkLst>
        </pc:spChg>
        <pc:spChg chg="mod">
          <ac:chgData name="Giuseppe Cimo" userId="4ea72ad821fc35db" providerId="LiveId" clId="{35E0ED74-49FB-4B8B-A066-71CD208C43B4}" dt="2018-10-06T19:47:32.092" v="284" actId="120"/>
          <ac:spMkLst>
            <pc:docMk/>
            <pc:sldMk cId="0" sldId="256"/>
            <ac:spMk id="3" creationId="{00000000-0000-0000-0000-000000000000}"/>
          </ac:spMkLst>
        </pc:spChg>
        <pc:spChg chg="add 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4" creationId="{C8136F49-37E4-408B-A3D7-DD394364A9E2}"/>
          </ac:spMkLst>
        </pc:spChg>
        <pc:spChg chg="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7" creationId="{00000000-0000-0000-0000-000000000000}"/>
          </ac:spMkLst>
        </pc:spChg>
        <pc:spChg chg="mod">
          <ac:chgData name="Giuseppe Cimo" userId="4ea72ad821fc35db" providerId="LiveId" clId="{35E0ED74-49FB-4B8B-A066-71CD208C43B4}" dt="2018-10-06T19:30:08.420" v="117" actId="14100"/>
          <ac:spMkLst>
            <pc:docMk/>
            <pc:sldMk cId="0" sldId="256"/>
            <ac:spMk id="12" creationId="{00000000-0000-0000-0000-000000000000}"/>
          </ac:spMkLst>
        </pc:spChg>
        <pc:spChg chg="mod">
          <ac:chgData name="Giuseppe Cimo" userId="4ea72ad821fc35db" providerId="LiveId" clId="{35E0ED74-49FB-4B8B-A066-71CD208C43B4}" dt="2018-10-06T19:30:28.710" v="121" actId="14100"/>
          <ac:spMkLst>
            <pc:docMk/>
            <pc:sldMk cId="0" sldId="256"/>
            <ac:spMk id="13" creationId="{00000000-0000-0000-0000-000000000000}"/>
          </ac:spMkLst>
        </pc:spChg>
        <pc:spChg chg="mod">
          <ac:chgData name="Giuseppe Cimo" userId="4ea72ad821fc35db" providerId="LiveId" clId="{35E0ED74-49FB-4B8B-A066-71CD208C43B4}" dt="2018-10-06T19:26:22.896" v="73" actId="20577"/>
          <ac:spMkLst>
            <pc:docMk/>
            <pc:sldMk cId="0" sldId="256"/>
            <ac:spMk id="14" creationId="{00000000-0000-0000-0000-000000000000}"/>
          </ac:spMkLst>
        </pc:spChg>
        <pc:spChg chg="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18" creationId="{00000000-0000-0000-0000-000000000000}"/>
          </ac:spMkLst>
        </pc:spChg>
        <pc:spChg chg="mod">
          <ac:chgData name="Giuseppe Cimo" userId="4ea72ad821fc35db" providerId="LiveId" clId="{35E0ED74-49FB-4B8B-A066-71CD208C43B4}" dt="2018-10-06T19:30:45.576" v="129" actId="14100"/>
          <ac:spMkLst>
            <pc:docMk/>
            <pc:sldMk cId="0" sldId="256"/>
            <ac:spMk id="20" creationId="{00000000-0000-0000-0000-000000000000}"/>
          </ac:spMkLst>
        </pc:spChg>
        <pc:spChg chg="add del mod">
          <ac:chgData name="Giuseppe Cimo" userId="4ea72ad821fc35db" providerId="LiveId" clId="{35E0ED74-49FB-4B8B-A066-71CD208C43B4}" dt="2018-10-06T19:47:07.100" v="279" actId="1076"/>
          <ac:spMkLst>
            <pc:docMk/>
            <pc:sldMk cId="0" sldId="256"/>
            <ac:spMk id="41" creationId="{00000000-0000-0000-0000-000000000000}"/>
          </ac:spMkLst>
        </pc:spChg>
        <pc:spChg chg="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42" creationId="{00000000-0000-0000-0000-000000000000}"/>
          </ac:spMkLst>
        </pc:spChg>
        <pc:spChg chg="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47" creationId="{00000000-0000-0000-0000-000000000000}"/>
          </ac:spMkLst>
        </pc:spChg>
        <pc:spChg chg="mod">
          <ac:chgData name="Giuseppe Cimo" userId="4ea72ad821fc35db" providerId="LiveId" clId="{35E0ED74-49FB-4B8B-A066-71CD208C43B4}" dt="2018-10-06T19:23:12.430" v="30" actId="1076"/>
          <ac:spMkLst>
            <pc:docMk/>
            <pc:sldMk cId="0" sldId="256"/>
            <ac:spMk id="49" creationId="{E576DA6A-ECA8-437B-896C-B313F18CCC3B}"/>
          </ac:spMkLst>
        </pc:spChg>
        <pc:spChg chg="mod">
          <ac:chgData name="Giuseppe Cimo" userId="4ea72ad821fc35db" providerId="LiveId" clId="{35E0ED74-49FB-4B8B-A066-71CD208C43B4}" dt="2018-10-06T19:31:03.948" v="141" actId="20577"/>
          <ac:spMkLst>
            <pc:docMk/>
            <pc:sldMk cId="0" sldId="256"/>
            <ac:spMk id="56" creationId="{00000000-0000-0000-0000-000000000000}"/>
          </ac:spMkLst>
        </pc:spChg>
        <pc:spChg chg="mod">
          <ac:chgData name="Giuseppe Cimo" userId="4ea72ad821fc35db" providerId="LiveId" clId="{35E0ED74-49FB-4B8B-A066-71CD208C43B4}" dt="2018-10-06T19:24:57.909" v="54" actId="404"/>
          <ac:spMkLst>
            <pc:docMk/>
            <pc:sldMk cId="0" sldId="256"/>
            <ac:spMk id="59" creationId="{22900A73-4F1B-422D-BC86-73BC24E23391}"/>
          </ac:spMkLst>
        </pc:spChg>
        <pc:spChg chg="mod">
          <ac:chgData name="Giuseppe Cimo" userId="4ea72ad821fc35db" providerId="LiveId" clId="{35E0ED74-49FB-4B8B-A066-71CD208C43B4}" dt="2018-10-06T19:25:13.172" v="66" actId="404"/>
          <ac:spMkLst>
            <pc:docMk/>
            <pc:sldMk cId="0" sldId="256"/>
            <ac:spMk id="63" creationId="{A8389BA6-EA7F-4A31-A485-A53D396E58F0}"/>
          </ac:spMkLst>
        </pc:spChg>
        <pc:spChg chg="mod">
          <ac:chgData name="Giuseppe Cimo" userId="4ea72ad821fc35db" providerId="LiveId" clId="{35E0ED74-49FB-4B8B-A066-71CD208C43B4}" dt="2018-10-06T19:25:06.336" v="60" actId="403"/>
          <ac:spMkLst>
            <pc:docMk/>
            <pc:sldMk cId="0" sldId="256"/>
            <ac:spMk id="65" creationId="{DA20BBF9-0642-4DD2-8AE2-4AF6415A83BE}"/>
          </ac:spMkLst>
        </pc:spChg>
        <pc:spChg chg="add 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68" creationId="{A403829B-24C9-40F9-8438-502DF292DED5}"/>
          </ac:spMkLst>
        </pc:spChg>
        <pc:spChg chg="add 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69" creationId="{AF2648E0-ADD7-4FAB-A6EA-38870628AC45}"/>
          </ac:spMkLst>
        </pc:spChg>
        <pc:spChg chg="add 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71" creationId="{19768467-6993-4549-BE72-0460FB6CFDD3}"/>
          </ac:spMkLst>
        </pc:spChg>
        <pc:spChg chg="add 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72" creationId="{A3098646-C781-4510-BE59-F87208971DFF}"/>
          </ac:spMkLst>
        </pc:spChg>
        <pc:spChg chg="add 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73" creationId="{7A3437D9-245D-4ABE-8A9B-2136463F5E9C}"/>
          </ac:spMkLst>
        </pc:spChg>
        <pc:spChg chg="add 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74" creationId="{EBD8A1AB-BC5E-46E8-B0F9-A5DAE1D70D4D}"/>
          </ac:spMkLst>
        </pc:spChg>
        <pc:spChg chg="add del">
          <ac:chgData name="Giuseppe Cimo" userId="4ea72ad821fc35db" providerId="LiveId" clId="{35E0ED74-49FB-4B8B-A066-71CD208C43B4}" dt="2018-10-06T19:27:50.392" v="99"/>
          <ac:spMkLst>
            <pc:docMk/>
            <pc:sldMk cId="0" sldId="256"/>
            <ac:spMk id="75" creationId="{F23AB07C-6515-4969-A65A-8B66DD19A2B0}"/>
          </ac:spMkLst>
        </pc:spChg>
        <pc:spChg chg="add mod">
          <ac:chgData name="Giuseppe Cimo" userId="4ea72ad821fc35db" providerId="LiveId" clId="{35E0ED74-49FB-4B8B-A066-71CD208C43B4}" dt="2018-10-06T19:32:26.070" v="153" actId="404"/>
          <ac:spMkLst>
            <pc:docMk/>
            <pc:sldMk cId="0" sldId="256"/>
            <ac:spMk id="78" creationId="{3EF3908F-B66B-492F-A9FB-B4969B39583B}"/>
          </ac:spMkLst>
        </pc:spChg>
        <pc:spChg chg="add mod">
          <ac:chgData name="Giuseppe Cimo" userId="4ea72ad821fc35db" providerId="LiveId" clId="{35E0ED74-49FB-4B8B-A066-71CD208C43B4}" dt="2018-10-06T19:32:37.389" v="161" actId="403"/>
          <ac:spMkLst>
            <pc:docMk/>
            <pc:sldMk cId="0" sldId="256"/>
            <ac:spMk id="79" creationId="{4CC82AFC-FB2C-4A13-BF96-F18915A409BF}"/>
          </ac:spMkLst>
        </pc:spChg>
        <pc:spChg chg="add mod">
          <ac:chgData name="Giuseppe Cimo" userId="4ea72ad821fc35db" providerId="LiveId" clId="{35E0ED74-49FB-4B8B-A066-71CD208C43B4}" dt="2018-10-06T19:32:10.454" v="148" actId="2085"/>
          <ac:spMkLst>
            <pc:docMk/>
            <pc:sldMk cId="0" sldId="256"/>
            <ac:spMk id="82" creationId="{A0D4EFE5-5539-48FD-A84C-3D7B03D69797}"/>
          </ac:spMkLst>
        </pc:spChg>
        <pc:spChg chg="add mod">
          <ac:chgData name="Giuseppe Cimo" userId="4ea72ad821fc35db" providerId="LiveId" clId="{35E0ED74-49FB-4B8B-A066-71CD208C43B4}" dt="2018-10-06T19:32:47.720" v="165" actId="404"/>
          <ac:spMkLst>
            <pc:docMk/>
            <pc:sldMk cId="0" sldId="256"/>
            <ac:spMk id="84" creationId="{55AB8DEC-5816-4129-8EE3-4A2615BC5FEB}"/>
          </ac:spMkLst>
        </pc:spChg>
        <pc:spChg chg="add 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91" creationId="{C2726662-6457-4783-BA22-7E8C1B567EF5}"/>
          </ac:spMkLst>
        </pc:spChg>
        <pc:spChg chg="add mod">
          <ac:chgData name="Giuseppe Cimo" userId="4ea72ad821fc35db" providerId="LiveId" clId="{35E0ED74-49FB-4B8B-A066-71CD208C43B4}" dt="2018-10-06T19:48:26.481" v="288" actId="1036"/>
          <ac:spMkLst>
            <pc:docMk/>
            <pc:sldMk cId="0" sldId="256"/>
            <ac:spMk id="94" creationId="{91265377-35AD-40DB-9105-3B06847564C1}"/>
          </ac:spMkLst>
        </pc:spChg>
        <pc:grpChg chg="add mod">
          <ac:chgData name="Giuseppe Cimo" userId="4ea72ad821fc35db" providerId="LiveId" clId="{35E0ED74-49FB-4B8B-A066-71CD208C43B4}" dt="2018-10-06T19:48:26.481" v="288" actId="1036"/>
          <ac:grpSpMkLst>
            <pc:docMk/>
            <pc:sldMk cId="0" sldId="256"/>
            <ac:grpSpMk id="5" creationId="{8CF79B59-21AE-4265-8DBE-FDBA4CA9CC5D}"/>
          </ac:grpSpMkLst>
        </pc:grpChg>
        <pc:grpChg chg="mod">
          <ac:chgData name="Giuseppe Cimo" userId="4ea72ad821fc35db" providerId="LiveId" clId="{35E0ED74-49FB-4B8B-A066-71CD208C43B4}" dt="2018-10-06T19:48:26.481" v="288" actId="1036"/>
          <ac:grpSpMkLst>
            <pc:docMk/>
            <pc:sldMk cId="0" sldId="256"/>
            <ac:grpSpMk id="6" creationId="{00000000-0000-0000-0000-000000000000}"/>
          </ac:grpSpMkLst>
        </pc:grpChg>
        <pc:grpChg chg="mod">
          <ac:chgData name="Giuseppe Cimo" userId="4ea72ad821fc35db" providerId="LiveId" clId="{35E0ED74-49FB-4B8B-A066-71CD208C43B4}" dt="2018-10-06T19:48:26.481" v="288" actId="1036"/>
          <ac:grpSpMkLst>
            <pc:docMk/>
            <pc:sldMk cId="0" sldId="256"/>
            <ac:grpSpMk id="8" creationId="{00000000-0000-0000-0000-000000000000}"/>
          </ac:grpSpMkLst>
        </pc:grpChg>
        <pc:grpChg chg="del">
          <ac:chgData name="Giuseppe Cimo" userId="4ea72ad821fc35db" providerId="LiveId" clId="{35E0ED74-49FB-4B8B-A066-71CD208C43B4}" dt="2018-10-06T19:39:51.476" v="212" actId="165"/>
          <ac:grpSpMkLst>
            <pc:docMk/>
            <pc:sldMk cId="0" sldId="256"/>
            <ac:grpSpMk id="17" creationId="{00000000-0000-0000-0000-000000000000}"/>
          </ac:grpSpMkLst>
        </pc:grpChg>
        <pc:grpChg chg="add mod">
          <ac:chgData name="Giuseppe Cimo" userId="4ea72ad821fc35db" providerId="LiveId" clId="{35E0ED74-49FB-4B8B-A066-71CD208C43B4}" dt="2018-10-06T19:45:37.526" v="268" actId="12788"/>
          <ac:grpSpMkLst>
            <pc:docMk/>
            <pc:sldMk cId="0" sldId="256"/>
            <ac:grpSpMk id="22" creationId="{142C8B58-7DEF-429F-A395-81B42CCDAB4E}"/>
          </ac:grpSpMkLst>
        </pc:grpChg>
        <pc:grpChg chg="add mod">
          <ac:chgData name="Giuseppe Cimo" userId="4ea72ad821fc35db" providerId="LiveId" clId="{35E0ED74-49FB-4B8B-A066-71CD208C43B4}" dt="2018-10-06T19:48:26.481" v="288" actId="1036"/>
          <ac:grpSpMkLst>
            <pc:docMk/>
            <pc:sldMk cId="0" sldId="256"/>
            <ac:grpSpMk id="23" creationId="{FD9066D1-9D8A-4D97-9A6E-0A0214F54485}"/>
          </ac:grpSpMkLst>
        </pc:grpChg>
        <pc:grpChg chg="add mod">
          <ac:chgData name="Giuseppe Cimo" userId="4ea72ad821fc35db" providerId="LiveId" clId="{35E0ED74-49FB-4B8B-A066-71CD208C43B4}" dt="2018-10-06T19:48:26.481" v="288" actId="1036"/>
          <ac:grpSpMkLst>
            <pc:docMk/>
            <pc:sldMk cId="0" sldId="256"/>
            <ac:grpSpMk id="46" creationId="{906D9576-4BC5-4347-A0C7-E2D5CA95169B}"/>
          </ac:grpSpMkLst>
        </pc:grpChg>
        <pc:grpChg chg="add mod">
          <ac:chgData name="Giuseppe Cimo" userId="4ea72ad821fc35db" providerId="LiveId" clId="{35E0ED74-49FB-4B8B-A066-71CD208C43B4}" dt="2018-10-06T19:48:26.481" v="288" actId="1036"/>
          <ac:grpSpMkLst>
            <pc:docMk/>
            <pc:sldMk cId="0" sldId="256"/>
            <ac:grpSpMk id="50" creationId="{A0E26ED4-AE19-43A4-A78F-EC2DB828A1DD}"/>
          </ac:grpSpMkLst>
        </pc:grpChg>
        <pc:picChg chg="mod topLvl modCrop">
          <ac:chgData name="Giuseppe Cimo" userId="4ea72ad821fc35db" providerId="LiveId" clId="{35E0ED74-49FB-4B8B-A066-71CD208C43B4}" dt="2018-10-06T19:45:22.364" v="264" actId="164"/>
          <ac:picMkLst>
            <pc:docMk/>
            <pc:sldMk cId="0" sldId="256"/>
            <ac:picMk id="9" creationId="{00000000-0000-0000-0000-000000000000}"/>
          </ac:picMkLst>
        </pc:picChg>
        <pc:picChg chg="mod topLvl modCrop">
          <ac:chgData name="Giuseppe Cimo" userId="4ea72ad821fc35db" providerId="LiveId" clId="{35E0ED74-49FB-4B8B-A066-71CD208C43B4}" dt="2018-10-06T19:45:22.364" v="264" actId="164"/>
          <ac:picMkLst>
            <pc:docMk/>
            <pc:sldMk cId="0" sldId="256"/>
            <ac:picMk id="10" creationId="{00000000-0000-0000-0000-000000000000}"/>
          </ac:picMkLst>
        </pc:picChg>
        <pc:picChg chg="mod ord topLvl">
          <ac:chgData name="Giuseppe Cimo" userId="4ea72ad821fc35db" providerId="LiveId" clId="{35E0ED74-49FB-4B8B-A066-71CD208C43B4}" dt="2018-10-06T19:45:22.364" v="264" actId="164"/>
          <ac:picMkLst>
            <pc:docMk/>
            <pc:sldMk cId="0" sldId="256"/>
            <ac:picMk id="15" creationId="{00000000-0000-0000-0000-000000000000}"/>
          </ac:picMkLst>
        </pc:picChg>
        <pc:picChg chg="mod topLvl modCrop">
          <ac:chgData name="Giuseppe Cimo" userId="4ea72ad821fc35db" providerId="LiveId" clId="{35E0ED74-49FB-4B8B-A066-71CD208C43B4}" dt="2018-10-06T19:45:22.364" v="264" actId="164"/>
          <ac:picMkLst>
            <pc:docMk/>
            <pc:sldMk cId="0" sldId="256"/>
            <ac:picMk id="16" creationId="{00000000-0000-0000-0000-000000000000}"/>
          </ac:picMkLst>
        </pc:picChg>
        <pc:picChg chg="add mod modCrop">
          <ac:chgData name="Giuseppe Cimo" userId="4ea72ad821fc35db" providerId="LiveId" clId="{35E0ED74-49FB-4B8B-A066-71CD208C43B4}" dt="2018-10-06T19:45:31.307" v="267" actId="164"/>
          <ac:picMkLst>
            <pc:docMk/>
            <pc:sldMk cId="0" sldId="256"/>
            <ac:picMk id="21" creationId="{6D5F7363-7769-4820-BAE1-56D432E6645B}"/>
          </ac:picMkLst>
        </pc:picChg>
        <pc:picChg chg="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33" creationId="{00000000-0000-0000-0000-000000000000}"/>
          </ac:picMkLst>
        </pc:picChg>
        <pc:picChg chg="add del">
          <ac:chgData name="Giuseppe Cimo" userId="4ea72ad821fc35db" providerId="LiveId" clId="{35E0ED74-49FB-4B8B-A066-71CD208C43B4}" dt="2018-10-06T19:21:22.383" v="1" actId="478"/>
          <ac:picMkLst>
            <pc:docMk/>
            <pc:sldMk cId="0" sldId="256"/>
            <ac:picMk id="43" creationId="{69FE8ACA-4ED8-4C19-8962-7D8872CE4B00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44" creationId="{D04B5B94-5E89-4C5F-9E4A-6B0FC4E6E19B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45" creationId="{1ACD183D-E19F-4B70-BCA9-A756877CDDE6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66" creationId="{8661593A-E599-4CD4-A49A-E5A812F7CBF4}"/>
          </ac:picMkLst>
        </pc:picChg>
        <pc:picChg chg="add mod">
          <ac:chgData name="Giuseppe Cimo" userId="4ea72ad821fc35db" providerId="LiveId" clId="{35E0ED74-49FB-4B8B-A066-71CD208C43B4}" dt="2018-10-06T19:32:10.454" v="148" actId="2085"/>
          <ac:picMkLst>
            <pc:docMk/>
            <pc:sldMk cId="0" sldId="256"/>
            <ac:picMk id="76" creationId="{525E60FA-4F89-4080-9B07-E4EC11A61139}"/>
          </ac:picMkLst>
        </pc:picChg>
        <pc:picChg chg="add mod">
          <ac:chgData name="Giuseppe Cimo" userId="4ea72ad821fc35db" providerId="LiveId" clId="{35E0ED74-49FB-4B8B-A066-71CD208C43B4}" dt="2018-10-06T19:32:10.454" v="148" actId="2085"/>
          <ac:picMkLst>
            <pc:docMk/>
            <pc:sldMk cId="0" sldId="256"/>
            <ac:picMk id="80" creationId="{EF00F0C9-7F6E-4499-B882-E14CB129D60E}"/>
          </ac:picMkLst>
        </pc:picChg>
        <pc:picChg chg="add mod">
          <ac:chgData name="Giuseppe Cimo" userId="4ea72ad821fc35db" providerId="LiveId" clId="{35E0ED74-49FB-4B8B-A066-71CD208C43B4}" dt="2018-10-06T19:32:10.454" v="148" actId="2085"/>
          <ac:picMkLst>
            <pc:docMk/>
            <pc:sldMk cId="0" sldId="256"/>
            <ac:picMk id="81" creationId="{9D4A5CE2-2709-4A02-BCE2-F4E7C7485D7B}"/>
          </ac:picMkLst>
        </pc:picChg>
        <pc:picChg chg="add mod">
          <ac:chgData name="Giuseppe Cimo" userId="4ea72ad821fc35db" providerId="LiveId" clId="{35E0ED74-49FB-4B8B-A066-71CD208C43B4}" dt="2018-10-06T19:32:10.454" v="148" actId="2085"/>
          <ac:picMkLst>
            <pc:docMk/>
            <pc:sldMk cId="0" sldId="256"/>
            <ac:picMk id="83" creationId="{C0F444DB-4D3A-4FB9-947A-ED6C81BE958F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85" creationId="{9D318616-E2C4-41B1-B14F-2CA751986356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86" creationId="{A5493141-DBDD-45BE-8D74-DA48A7D6B913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87" creationId="{1778CE2D-335B-4F18-8EB3-FF688D8AC659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88" creationId="{74303A55-5C91-4218-8520-36A8B4AD7657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89" creationId="{91C1EA7A-38A7-415A-B4F1-A4647466668A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90" creationId="{18684F63-C6F2-4CE9-81B4-CA6ABEEE95F3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95" creationId="{0FD90F91-3E16-4ADF-A555-8C88C527F22D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96" creationId="{C5E70F4D-5D27-4A0E-94C6-B25027AB8C34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97" creationId="{F81C3C17-55A3-463B-BCFE-DA705E46C0BA}"/>
          </ac:picMkLst>
        </pc:picChg>
        <pc:picChg chg="add mod">
          <ac:chgData name="Giuseppe Cimo" userId="4ea72ad821fc35db" providerId="LiveId" clId="{35E0ED74-49FB-4B8B-A066-71CD208C43B4}" dt="2018-10-06T19:48:26.481" v="288" actId="1036"/>
          <ac:picMkLst>
            <pc:docMk/>
            <pc:sldMk cId="0" sldId="256"/>
            <ac:picMk id="98" creationId="{CD7BCE93-7856-41AC-9DD4-37D1A6499299}"/>
          </ac:picMkLst>
        </pc:picChg>
        <pc:cxnChg chg="add mod">
          <ac:chgData name="Giuseppe Cimo" userId="4ea72ad821fc35db" providerId="LiveId" clId="{35E0ED74-49FB-4B8B-A066-71CD208C43B4}" dt="2018-10-06T19:32:10.454" v="148" actId="2085"/>
          <ac:cxnSpMkLst>
            <pc:docMk/>
            <pc:sldMk cId="0" sldId="256"/>
            <ac:cxnSpMk id="77" creationId="{FC899F13-19B0-462C-ACE4-B94E66A6AE91}"/>
          </ac:cxnSpMkLst>
        </pc:cxnChg>
        <pc:cxnChg chg="add mod">
          <ac:chgData name="Giuseppe Cimo" userId="4ea72ad821fc35db" providerId="LiveId" clId="{35E0ED74-49FB-4B8B-A066-71CD208C43B4}" dt="2018-10-06T19:48:26.481" v="288" actId="1036"/>
          <ac:cxnSpMkLst>
            <pc:docMk/>
            <pc:sldMk cId="0" sldId="256"/>
            <ac:cxnSpMk id="92" creationId="{7ED6271F-27CA-4F20-ACE9-ABEF83E563DE}"/>
          </ac:cxnSpMkLst>
        </pc:cxnChg>
        <pc:cxnChg chg="add mod">
          <ac:chgData name="Giuseppe Cimo" userId="4ea72ad821fc35db" providerId="LiveId" clId="{35E0ED74-49FB-4B8B-A066-71CD208C43B4}" dt="2018-10-06T19:48:26.481" v="288" actId="1036"/>
          <ac:cxnSpMkLst>
            <pc:docMk/>
            <pc:sldMk cId="0" sldId="256"/>
            <ac:cxnSpMk id="93" creationId="{9A614245-DFC8-447A-84E0-B2F1789EAE7E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213" y="2278063"/>
            <a:ext cx="26112787" cy="8274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213" y="11393488"/>
            <a:ext cx="26112787" cy="2715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213" y="39671625"/>
            <a:ext cx="6811962" cy="2278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960AA-34E9-441B-8E0D-06AF3EFDE50B}" type="datetimeFigureOut">
              <a:rPr lang="en-001" smtClean="0"/>
              <a:t>07/10/2018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238" y="39671625"/>
            <a:ext cx="10218737" cy="2278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2038" y="39671625"/>
            <a:ext cx="6811962" cy="2278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94ADA-D51F-4B1D-8F0B-7578D11FF5E0}" type="slidenum">
              <a:rPr lang="en-001" smtClean="0"/>
              <a:t>‹#›</a:t>
            </a:fld>
            <a:endParaRPr lang="en-00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001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001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emf"/><Relationship Id="rId26" Type="http://schemas.openxmlformats.org/officeDocument/2006/relationships/image" Target="../media/image25.emf"/><Relationship Id="rId3" Type="http://schemas.openxmlformats.org/officeDocument/2006/relationships/image" Target="../media/image2.png"/><Relationship Id="rId21" Type="http://schemas.openxmlformats.org/officeDocument/2006/relationships/image" Target="../media/image20.emf"/><Relationship Id="rId34" Type="http://schemas.openxmlformats.org/officeDocument/2006/relationships/image" Target="../media/image33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emf"/><Relationship Id="rId33" Type="http://schemas.openxmlformats.org/officeDocument/2006/relationships/image" Target="../media/image32.jpeg"/><Relationship Id="rId2" Type="http://schemas.openxmlformats.org/officeDocument/2006/relationships/image" Target="../media/image1.png"/><Relationship Id="rId16" Type="http://schemas.openxmlformats.org/officeDocument/2006/relationships/image" Target="../media/image15.emf"/><Relationship Id="rId20" Type="http://schemas.openxmlformats.org/officeDocument/2006/relationships/image" Target="../media/image19.emf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24" Type="http://schemas.openxmlformats.org/officeDocument/2006/relationships/image" Target="../media/image23.emf"/><Relationship Id="rId32" Type="http://schemas.openxmlformats.org/officeDocument/2006/relationships/image" Target="../media/image31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22.tiff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emf"/><Relationship Id="rId22" Type="http://schemas.openxmlformats.org/officeDocument/2006/relationships/image" Target="../media/image21.jpeg"/><Relationship Id="rId27" Type="http://schemas.openxmlformats.org/officeDocument/2006/relationships/image" Target="../media/image26.emf"/><Relationship Id="rId30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/>
        </p:nvSpPr>
        <p:spPr>
          <a:xfrm>
            <a:off x="293942" y="255497"/>
            <a:ext cx="29809436" cy="42291180"/>
          </a:xfrm>
          <a:prstGeom prst="roundRect">
            <a:avLst>
              <a:gd name="adj" fmla="val 12156"/>
            </a:avLst>
          </a:prstGeom>
          <a:solidFill>
            <a:srgbClr val="FFFFFF"/>
          </a:solidFill>
          <a:ln w="255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endParaRPr lang="en-001" dirty="0"/>
          </a:p>
        </p:txBody>
      </p:sp>
      <p:sp>
        <p:nvSpPr>
          <p:cNvPr id="2" name="TextBox 1"/>
          <p:cNvSpPr txBox="1"/>
          <p:nvPr/>
        </p:nvSpPr>
        <p:spPr>
          <a:xfrm>
            <a:off x="708879" y="3318012"/>
            <a:ext cx="14393469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ASTERICS connects communities:</a:t>
            </a:r>
          </a:p>
          <a:p>
            <a:pPr algn="just"/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0" lvl="6" indent="-685800" algn="r">
              <a:buFont typeface="Arial" panose="020B0604020202020204" pitchFamily="34" charset="0"/>
              <a:buChar char="•"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astronomy</a:t>
            </a:r>
          </a:p>
          <a:p>
            <a:pPr marL="3429000" lvl="6" indent="-685800" algn="r">
              <a:buFont typeface="Arial" panose="020B0604020202020204" pitchFamily="34" charset="0"/>
              <a:buChar char="•"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</a:p>
          <a:p>
            <a:pPr marL="3429000" lvl="6" indent="-685800" algn="r">
              <a:buFont typeface="Arial" panose="020B0604020202020204" pitchFamily="34" charset="0"/>
              <a:buChar char="•"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particle astrophysics</a:t>
            </a:r>
          </a:p>
          <a:p>
            <a:pPr marL="3429000" lvl="6" indent="-685800" algn="r">
              <a:buFont typeface="Arial" panose="020B0604020202020204" pitchFamily="34" charset="0"/>
              <a:buChar char="•"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research infrastructures</a:t>
            </a:r>
          </a:p>
          <a:p>
            <a:pPr marL="3429000" lvl="6" indent="-685800" algn="r">
              <a:buFont typeface="Arial" panose="020B0604020202020204" pitchFamily="34" charset="0"/>
              <a:buChar char="•"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ESFRI pathfinders</a:t>
            </a:r>
          </a:p>
          <a:p>
            <a:pPr marL="3429000" lvl="6" indent="-685800" algn="r">
              <a:buFont typeface="Arial" panose="020B0604020202020204" pitchFamily="34" charset="0"/>
              <a:buChar char="•"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</a:p>
          <a:p>
            <a:pPr marL="3429000" lvl="6" indent="-685800" algn="r">
              <a:buFont typeface="Arial" panose="020B0604020202020204" pitchFamily="34" charset="0"/>
              <a:buChar char="•"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SMEs</a:t>
            </a:r>
          </a:p>
        </p:txBody>
      </p:sp>
      <p:sp>
        <p:nvSpPr>
          <p:cNvPr id="40" name="CustomShape 1"/>
          <p:cNvSpPr/>
          <p:nvPr/>
        </p:nvSpPr>
        <p:spPr>
          <a:xfrm>
            <a:off x="17918280" y="-2518920"/>
            <a:ext cx="297000" cy="29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3"/>
          <p:cNvSpPr/>
          <p:nvPr/>
        </p:nvSpPr>
        <p:spPr>
          <a:xfrm>
            <a:off x="2178000" y="655300"/>
            <a:ext cx="26041320" cy="307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7400" b="1" strike="noStrike" dirty="0">
                <a:solidFill>
                  <a:schemeClr val="tx2"/>
                </a:solidFill>
                <a:latin typeface="Arial"/>
                <a:ea typeface="msmincho"/>
              </a:rPr>
              <a:t>ASTERICS</a:t>
            </a:r>
          </a:p>
          <a:p>
            <a:pPr algn="ctr">
              <a:lnSpc>
                <a:spcPct val="100000"/>
              </a:lnSpc>
            </a:pPr>
            <a:r>
              <a:rPr lang="en-US" sz="7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Astronomy ESFRI and Research Infrastructure Cluster</a:t>
            </a:r>
          </a:p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www.asterics2020.eu</a:t>
            </a:r>
            <a:endParaRPr lang="en-US" sz="7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7400" b="1" strike="noStrike" dirty="0">
              <a:solidFill>
                <a:schemeClr val="tx2"/>
              </a:solidFill>
              <a:latin typeface="Arial"/>
              <a:ea typeface="msmincho"/>
            </a:endParaRPr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7" name="CustomShape 6"/>
          <p:cNvSpPr/>
          <p:nvPr/>
        </p:nvSpPr>
        <p:spPr>
          <a:xfrm>
            <a:off x="708879" y="11293111"/>
            <a:ext cx="28247121" cy="27482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5000" b="1" i="1" dirty="0">
                <a:latin typeface="Arial" panose="020B0604020202020204" pitchFamily="34" charset="0"/>
                <a:cs typeface="Arial" panose="020B0604020202020204" pitchFamily="34" charset="0"/>
              </a:rPr>
              <a:t>Together, the ESFRI projects open new windows on the universe, significantly extending our observational capabilities across the electromagnetic spectrum, in addition to neutrino detectors and gravitational waves.</a:t>
            </a:r>
            <a:endParaRPr sz="5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81" y="5863950"/>
            <a:ext cx="5949276" cy="42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688475" y="4589755"/>
            <a:ext cx="11282094" cy="5307643"/>
            <a:chOff x="16974473" y="5165646"/>
            <a:chExt cx="11282094" cy="5307643"/>
          </a:xfrm>
        </p:grpSpPr>
        <p:pic>
          <p:nvPicPr>
            <p:cNvPr id="1026" name="Picture 2" descr="APPEC gets organised for Horizon20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7601" y="6246087"/>
              <a:ext cx="1491564" cy="193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astronomische-gesellschaft.org/en/links/images/ASTRONET-Logo.jpg/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0151" y="5458976"/>
              <a:ext cx="1676416" cy="1886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upload.wikimedia.org/wikipedia/en/d/d1/Cherenkov_Telescope_Array_log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8555" y="5419710"/>
              <a:ext cx="2361643" cy="1552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eso-logo-p300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37378" y="6471199"/>
              <a:ext cx="1130324" cy="147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upload.wikimedia.org/wikipedia/en/3/33/KM3NeT_logo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1102" y="5165646"/>
              <a:ext cx="1274841" cy="1319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www.skatelescope.org/wp-content/uploads/2013/11/ska_logo_nobox_web_0.screen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5204" y="6647840"/>
              <a:ext cx="2303894" cy="1474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10800000" flipH="1" flipV="1">
              <a:off x="16974473" y="8842073"/>
              <a:ext cx="11244847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Supporting organizations</a:t>
              </a:r>
            </a:p>
            <a:p>
              <a:r>
                <a:rPr lang="en-US" sz="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networks</a:t>
              </a:r>
              <a:endParaRPr lang="en-001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4712663" y="10277283"/>
            <a:ext cx="15135225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8" name="Picture 14" descr="European fla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0" y="40890448"/>
            <a:ext cx="2270175" cy="153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flipH="1">
            <a:off x="2524231" y="41290657"/>
            <a:ext cx="18754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ASTERICS is a project supported by the European Commission Framework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Horizon 2020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Innovation action under grant agreement n. 653477</a:t>
            </a:r>
            <a:endParaRPr lang="en-001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49384" y="14329877"/>
            <a:ext cx="30773980" cy="18428404"/>
            <a:chOff x="28956000" y="12396565"/>
            <a:chExt cx="30773980" cy="18428404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569349" y="16518344"/>
              <a:ext cx="3474283" cy="4032000"/>
            </a:xfrm>
            <a:prstGeom prst="rect">
              <a:avLst/>
            </a:prstGeom>
            <a:noFill/>
            <a:ln w="12700" cap="rnd">
              <a:noFill/>
            </a:ln>
          </p:spPr>
        </p:pic>
        <p:sp>
          <p:nvSpPr>
            <p:cNvPr id="56" name="TextShape 12"/>
            <p:cNvSpPr txBox="1"/>
            <p:nvPr/>
          </p:nvSpPr>
          <p:spPr>
            <a:xfrm>
              <a:off x="49526553" y="22255699"/>
              <a:ext cx="8436369" cy="7351827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90000" tIns="45000" rIns="90000" bIns="45000"/>
            <a:lstStyle/>
            <a:p>
              <a:pPr algn="ctr"/>
              <a:r>
                <a:rPr lang="en-US" sz="5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Observatories </a:t>
              </a:r>
            </a:p>
            <a:p>
              <a:r>
                <a:rPr lang="en-US" sz="5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and Industry</a:t>
              </a:r>
            </a:p>
            <a:p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Modern communication</a:t>
              </a:r>
            </a:p>
            <a:p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Fast connectivity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Synchronization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Synergetic observations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Fast and reliable large data streams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708885" y="13807197"/>
              <a:ext cx="9418174" cy="4278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Society at large</a:t>
              </a:r>
            </a:p>
            <a:p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Open Science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Citizen Science applications</a:t>
              </a:r>
            </a:p>
            <a:p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Ambitious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of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	Public engagement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	Education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120694" y="22255699"/>
              <a:ext cx="9008318" cy="7355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innovation</a:t>
              </a:r>
            </a:p>
            <a:p>
              <a:pPr algn="ctr"/>
              <a:r>
                <a:rPr lang="en-US" sz="5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environments</a:t>
              </a:r>
            </a:p>
            <a:p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Open standards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Advanced analysis algorithms</a:t>
              </a:r>
            </a:p>
            <a:p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Software libraries for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	multi-wavelength and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	multi-messenger</a:t>
              </a:r>
            </a:p>
            <a:p>
              <a:endParaRPr lang="en-US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558924" y="13807197"/>
              <a:ext cx="848022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 communities</a:t>
              </a:r>
            </a:p>
            <a:p>
              <a:pPr algn="just"/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Common tools</a:t>
              </a:r>
            </a:p>
            <a:p>
              <a:pPr algn="just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Data discovery</a:t>
              </a:r>
            </a:p>
            <a:p>
              <a:pPr algn="just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Data usage and interoperability</a:t>
              </a:r>
            </a:p>
            <a:p>
              <a:pPr algn="just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Virtual Observatory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823623" y="22255699"/>
              <a:ext cx="9008319" cy="5816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Common solutions</a:t>
              </a:r>
            </a:p>
            <a:p>
              <a:endParaRPr lang="en-US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Streaming data processing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Extremely large databases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Quality control</a:t>
              </a:r>
            </a:p>
            <a:p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Scheduling and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Cross-facility coordination</a:t>
              </a:r>
            </a:p>
            <a:p>
              <a:endParaRPr lang="en-US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 rot="8940976" flipV="1">
              <a:off x="29487725" y="13658946"/>
              <a:ext cx="5381836" cy="4644345"/>
            </a:xfrm>
            <a:prstGeom prst="hexagon">
              <a:avLst>
                <a:gd name="adj" fmla="val 30345"/>
                <a:gd name="vf" fmla="val 115470"/>
              </a:avLst>
            </a:prstGeom>
            <a:blipFill dpi="0" rotWithShape="0">
              <a:blip r:embed="rId11">
                <a:alphaModFix amt="15000"/>
              </a:blip>
              <a:srcRect/>
              <a:stretch>
                <a:fillRect/>
              </a:stretch>
            </a:blip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19" name="Rectangle 18"/>
            <p:cNvSpPr/>
            <p:nvPr/>
          </p:nvSpPr>
          <p:spPr>
            <a:xfrm rot="19989150">
              <a:off x="30084212" y="15578452"/>
              <a:ext cx="428763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Connecting</a:t>
              </a:r>
              <a:endParaRPr lang="en-001" sz="50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8940976" flipV="1">
              <a:off x="48378904" y="20770601"/>
              <a:ext cx="11351076" cy="9795600"/>
            </a:xfrm>
            <a:prstGeom prst="hexagon">
              <a:avLst>
                <a:gd name="adj" fmla="val 30345"/>
                <a:gd name="vf" fmla="val 115470"/>
              </a:avLst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58" name="Hexagon 57"/>
            <p:cNvSpPr/>
            <p:nvPr/>
          </p:nvSpPr>
          <p:spPr>
            <a:xfrm rot="8940976" flipV="1">
              <a:off x="38675973" y="20884863"/>
              <a:ext cx="11351076" cy="9795600"/>
            </a:xfrm>
            <a:prstGeom prst="hexagon">
              <a:avLst>
                <a:gd name="adj" fmla="val 30345"/>
                <a:gd name="vf" fmla="val 115470"/>
              </a:avLst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60" name="Hexagon 59"/>
            <p:cNvSpPr/>
            <p:nvPr/>
          </p:nvSpPr>
          <p:spPr>
            <a:xfrm rot="8940976" flipV="1">
              <a:off x="43358408" y="12396565"/>
              <a:ext cx="11351076" cy="9795600"/>
            </a:xfrm>
            <a:prstGeom prst="hexagon">
              <a:avLst>
                <a:gd name="adj" fmla="val 30345"/>
                <a:gd name="vf" fmla="val 115470"/>
              </a:avLst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61" name="Hexagon 60"/>
            <p:cNvSpPr/>
            <p:nvPr/>
          </p:nvSpPr>
          <p:spPr>
            <a:xfrm rot="8940976" flipV="1">
              <a:off x="33655477" y="12510827"/>
              <a:ext cx="11351076" cy="9795600"/>
            </a:xfrm>
            <a:prstGeom prst="hexagon">
              <a:avLst>
                <a:gd name="adj" fmla="val 30345"/>
                <a:gd name="vf" fmla="val 115470"/>
              </a:avLst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62" name="Hexagon 61"/>
            <p:cNvSpPr>
              <a:spLocks noChangeAspect="1"/>
            </p:cNvSpPr>
            <p:nvPr/>
          </p:nvSpPr>
          <p:spPr>
            <a:xfrm rot="8940976" flipV="1">
              <a:off x="53446523" y="15931841"/>
              <a:ext cx="6048908" cy="5220000"/>
            </a:xfrm>
            <a:prstGeom prst="hexagon">
              <a:avLst>
                <a:gd name="adj" fmla="val 30345"/>
                <a:gd name="vf" fmla="val 115470"/>
              </a:avLst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70" name="Hexagon 69"/>
            <p:cNvSpPr/>
            <p:nvPr/>
          </p:nvSpPr>
          <p:spPr>
            <a:xfrm rot="8940976" flipV="1">
              <a:off x="28956000" y="21029369"/>
              <a:ext cx="11351076" cy="9795600"/>
            </a:xfrm>
            <a:prstGeom prst="hexagon">
              <a:avLst>
                <a:gd name="adj" fmla="val 30345"/>
                <a:gd name="vf" fmla="val 115470"/>
              </a:avLst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74326" y="39738421"/>
            <a:ext cx="64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Credits: E-ELT/ESO, KM3NeT, IFAE/CTA, SKA, EST</a:t>
            </a:r>
            <a:endParaRPr lang="en-001" dirty="0"/>
          </a:p>
        </p:txBody>
      </p:sp>
      <p:pic>
        <p:nvPicPr>
          <p:cNvPr id="44" name="Content Placeholder 5">
            <a:extLst>
              <a:ext uri="{FF2B5EF4-FFF2-40B4-BE49-F238E27FC236}">
                <a16:creationId xmlns:a16="http://schemas.microsoft.com/office/drawing/2014/main" id="{D04B5B94-5E89-4C5F-9E4A-6B0FC4E6E19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38" r="2651" b="2810"/>
          <a:stretch/>
        </p:blipFill>
        <p:spPr>
          <a:xfrm>
            <a:off x="11043344" y="16738240"/>
            <a:ext cx="3429997" cy="2863393"/>
          </a:xfrm>
          <a:prstGeom prst="rect">
            <a:avLst/>
          </a:prstGeom>
        </p:spPr>
      </p:pic>
      <p:pic>
        <p:nvPicPr>
          <p:cNvPr id="45" name="Content Placeholder 6">
            <a:extLst>
              <a:ext uri="{FF2B5EF4-FFF2-40B4-BE49-F238E27FC236}">
                <a16:creationId xmlns:a16="http://schemas.microsoft.com/office/drawing/2014/main" id="{1ACD183D-E19F-4B70-BCA9-A756877CDD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441" y="20082010"/>
            <a:ext cx="4024755" cy="238088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906D9576-4BC5-4347-A0C7-E2D5CA95169B}"/>
              </a:ext>
            </a:extLst>
          </p:cNvPr>
          <p:cNvGrpSpPr/>
          <p:nvPr/>
        </p:nvGrpSpPr>
        <p:grpSpPr>
          <a:xfrm>
            <a:off x="7497481" y="21936243"/>
            <a:ext cx="3545863" cy="951800"/>
            <a:chOff x="3223157" y="4535198"/>
            <a:chExt cx="5055358" cy="135698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C145DF3-3340-4BA0-9AFF-F04C7C4FAB1D}"/>
                </a:ext>
              </a:extLst>
            </p:cNvPr>
            <p:cNvSpPr/>
            <p:nvPr/>
          </p:nvSpPr>
          <p:spPr>
            <a:xfrm>
              <a:off x="5185047" y="4535198"/>
              <a:ext cx="1368152" cy="790746"/>
            </a:xfrm>
            <a:prstGeom prst="ellipse">
              <a:avLst/>
            </a:prstGeom>
            <a:noFill/>
            <a:ln w="142875">
              <a:solidFill>
                <a:srgbClr val="C321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576DA6A-ECA8-437B-896C-B313F18CCC3B}"/>
                </a:ext>
              </a:extLst>
            </p:cNvPr>
            <p:cNvSpPr txBox="1"/>
            <p:nvPr/>
          </p:nvSpPr>
          <p:spPr>
            <a:xfrm>
              <a:off x="3223157" y="5492074"/>
              <a:ext cx="50553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1.3 million classifications in the first five days!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0E26ED4-AE19-43A4-A78F-EC2DB828A1DD}"/>
              </a:ext>
            </a:extLst>
          </p:cNvPr>
          <p:cNvGrpSpPr/>
          <p:nvPr/>
        </p:nvGrpSpPr>
        <p:grpSpPr>
          <a:xfrm>
            <a:off x="15337206" y="19397102"/>
            <a:ext cx="5012191" cy="2685384"/>
            <a:chOff x="179512" y="1494634"/>
            <a:chExt cx="7776863" cy="416661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1ACA7D7-4E8C-4DC7-957F-2D02A4CF1126}"/>
                </a:ext>
              </a:extLst>
            </p:cNvPr>
            <p:cNvSpPr/>
            <p:nvPr/>
          </p:nvSpPr>
          <p:spPr>
            <a:xfrm>
              <a:off x="179512" y="1494634"/>
              <a:ext cx="7776863" cy="41666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227699E-9FC1-4CA4-8D42-822802A3DE2E}"/>
                </a:ext>
              </a:extLst>
            </p:cNvPr>
            <p:cNvGrpSpPr/>
            <p:nvPr/>
          </p:nvGrpSpPr>
          <p:grpSpPr>
            <a:xfrm>
              <a:off x="179512" y="1494635"/>
              <a:ext cx="7776863" cy="4166613"/>
              <a:chOff x="179512" y="1494635"/>
              <a:chExt cx="7776863" cy="4166613"/>
            </a:xfrm>
            <a:noFill/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50593A6-327E-4EED-B928-B7907C8B345F}"/>
                  </a:ext>
                </a:extLst>
              </p:cNvPr>
              <p:cNvGrpSpPr/>
              <p:nvPr/>
            </p:nvGrpSpPr>
            <p:grpSpPr>
              <a:xfrm>
                <a:off x="251519" y="1494635"/>
                <a:ext cx="7704856" cy="4116976"/>
                <a:chOff x="251519" y="1494635"/>
                <a:chExt cx="7704856" cy="4116976"/>
              </a:xfrm>
              <a:grpFill/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E12FA173-DD61-41B7-83AE-0D94F34919D0}"/>
                    </a:ext>
                  </a:extLst>
                </p:cNvPr>
                <p:cNvGrpSpPr/>
                <p:nvPr/>
              </p:nvGrpSpPr>
              <p:grpSpPr>
                <a:xfrm>
                  <a:off x="2157848" y="2703624"/>
                  <a:ext cx="3892200" cy="2659741"/>
                  <a:chOff x="1936869" y="2703624"/>
                  <a:chExt cx="3892200" cy="2659741"/>
                </a:xfrm>
                <a:grpFill/>
              </p:grpSpPr>
              <p:pic>
                <p:nvPicPr>
                  <p:cNvPr id="64" name="Picture 63">
                    <a:extLst>
                      <a:ext uri="{FF2B5EF4-FFF2-40B4-BE49-F238E27FC236}">
                        <a16:creationId xmlns:a16="http://schemas.microsoft.com/office/drawing/2014/main" id="{046F29EB-8AEF-4D90-91A6-D3F23BB566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936869" y="3072956"/>
                    <a:ext cx="3892200" cy="2290409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DA20BBF9-0642-4DD2-8AE2-4AF6415A83BE}"/>
                      </a:ext>
                    </a:extLst>
                  </p:cNvPr>
                  <p:cNvSpPr/>
                  <p:nvPr/>
                </p:nvSpPr>
                <p:spPr>
                  <a:xfrm>
                    <a:off x="1984725" y="2703624"/>
                    <a:ext cx="3796489" cy="405911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100" dirty="0"/>
                      <a:t>Greco et al. (INFN + ASTERICS support)</a:t>
                    </a:r>
                    <a:endParaRPr lang="en-001" sz="1100" dirty="0"/>
                  </a:p>
                </p:txBody>
              </p:sp>
            </p:grp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2900A73-4F1B-422D-BC86-73BC24E23391}"/>
                    </a:ext>
                  </a:extLst>
                </p:cNvPr>
                <p:cNvSpPr/>
                <p:nvPr/>
              </p:nvSpPr>
              <p:spPr>
                <a:xfrm>
                  <a:off x="251519" y="1494635"/>
                  <a:ext cx="7704856" cy="1193857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dirty="0" err="1">
                      <a:solidFill>
                        <a:srgbClr val="C00000"/>
                      </a:solidFill>
                    </a:rPr>
                    <a:t>GWsky</a:t>
                  </a:r>
                  <a:r>
                    <a:rPr lang="en-US" sz="2000" dirty="0">
                      <a:solidFill>
                        <a:srgbClr val="C00000"/>
                      </a:solidFill>
                    </a:rPr>
                    <a:t>: </a:t>
                  </a:r>
                  <a:r>
                    <a:rPr lang="en-US" sz="2000" dirty="0" err="1">
                      <a:solidFill>
                        <a:srgbClr val="C00000"/>
                      </a:solidFill>
                    </a:rPr>
                    <a:t>Skymap</a:t>
                  </a:r>
                  <a:r>
                    <a:rPr lang="en-US" sz="2000" dirty="0">
                      <a:solidFill>
                        <a:srgbClr val="C00000"/>
                      </a:solidFill>
                    </a:rPr>
                    <a:t> Viewer and VO tools</a:t>
                  </a:r>
                </a:p>
                <a:p>
                  <a:pPr algn="ctr"/>
                  <a:endParaRPr lang="en-US" sz="1200" i="1" dirty="0">
                    <a:solidFill>
                      <a:srgbClr val="C00000"/>
                    </a:solidFill>
                  </a:endParaRPr>
                </a:p>
                <a:p>
                  <a:r>
                    <a:rPr lang="en-US" sz="1200" dirty="0">
                      <a:latin typeface="Cambria" panose="02040503050406030204" pitchFamily="18" charset="0"/>
                    </a:rPr>
                    <a:t>Handling gravitational-wave sky maps for EM follow-up observations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8389BA6-EA7F-4A31-A485-A53D396E58F0}"/>
                    </a:ext>
                  </a:extLst>
                </p:cNvPr>
                <p:cNvSpPr/>
                <p:nvPr/>
              </p:nvSpPr>
              <p:spPr>
                <a:xfrm>
                  <a:off x="2051721" y="5301208"/>
                  <a:ext cx="4104456" cy="310403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r>
                    <a:rPr lang="en-US" sz="700" dirty="0">
                      <a:latin typeface="Cambria" panose="02040503050406030204" pitchFamily="18" charset="0"/>
                    </a:rPr>
                    <a:t>Tutorial at the second ASTERICS Virtual Observatory School</a:t>
                  </a:r>
                </a:p>
              </p:txBody>
            </p:sp>
          </p:grp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42F1866-4858-46CC-981F-C51AD476713C}"/>
                  </a:ext>
                </a:extLst>
              </p:cNvPr>
              <p:cNvSpPr/>
              <p:nvPr/>
            </p:nvSpPr>
            <p:spPr>
              <a:xfrm>
                <a:off x="179512" y="1494635"/>
                <a:ext cx="7776863" cy="416661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</p:grpSp>
      </p:grpSp>
      <p:pic>
        <p:nvPicPr>
          <p:cNvPr id="66" name="pic3.png">
            <a:extLst>
              <a:ext uri="{FF2B5EF4-FFF2-40B4-BE49-F238E27FC236}">
                <a16:creationId xmlns:a16="http://schemas.microsoft.com/office/drawing/2014/main" id="{8661593A-E599-4CD4-A49A-E5A812F7CBF4}"/>
              </a:ext>
            </a:extLst>
          </p:cNvPr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1368194" y="17820110"/>
            <a:ext cx="3089978" cy="22619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49">
            <a:extLst>
              <a:ext uri="{FF2B5EF4-FFF2-40B4-BE49-F238E27FC236}">
                <a16:creationId xmlns:a16="http://schemas.microsoft.com/office/drawing/2014/main" id="{A403829B-24C9-40F9-8438-502DF292DED5}"/>
              </a:ext>
            </a:extLst>
          </p:cNvPr>
          <p:cNvSpPr/>
          <p:nvPr/>
        </p:nvSpPr>
        <p:spPr>
          <a:xfrm>
            <a:off x="23702596" y="17365059"/>
            <a:ext cx="3200" cy="340789"/>
          </a:xfrm>
          <a:prstGeom prst="line">
            <a:avLst/>
          </a:prstGeom>
          <a:ln w="50800">
            <a:solidFill>
              <a:srgbClr val="1A93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2400" dirty="0"/>
          </a:p>
        </p:txBody>
      </p:sp>
      <p:sp>
        <p:nvSpPr>
          <p:cNvPr id="69" name="Shape 47">
            <a:extLst>
              <a:ext uri="{FF2B5EF4-FFF2-40B4-BE49-F238E27FC236}">
                <a16:creationId xmlns:a16="http://schemas.microsoft.com/office/drawing/2014/main" id="{AF2648E0-ADD7-4FAB-A6EA-38870628AC45}"/>
              </a:ext>
            </a:extLst>
          </p:cNvPr>
          <p:cNvSpPr/>
          <p:nvPr/>
        </p:nvSpPr>
        <p:spPr>
          <a:xfrm>
            <a:off x="21345856" y="17060381"/>
            <a:ext cx="360390" cy="749834"/>
          </a:xfrm>
          <a:prstGeom prst="line">
            <a:avLst/>
          </a:prstGeom>
          <a:ln w="50800">
            <a:solidFill>
              <a:srgbClr val="1A93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2400" dirty="0"/>
          </a:p>
        </p:txBody>
      </p:sp>
      <p:sp>
        <p:nvSpPr>
          <p:cNvPr id="71" name="Shape 45">
            <a:extLst>
              <a:ext uri="{FF2B5EF4-FFF2-40B4-BE49-F238E27FC236}">
                <a16:creationId xmlns:a16="http://schemas.microsoft.com/office/drawing/2014/main" id="{19768467-6993-4549-BE72-0460FB6CFDD3}"/>
              </a:ext>
            </a:extLst>
          </p:cNvPr>
          <p:cNvSpPr/>
          <p:nvPr/>
        </p:nvSpPr>
        <p:spPr>
          <a:xfrm flipV="1">
            <a:off x="20868534" y="19821078"/>
            <a:ext cx="503624" cy="479293"/>
          </a:xfrm>
          <a:prstGeom prst="line">
            <a:avLst/>
          </a:prstGeom>
          <a:ln w="50800">
            <a:solidFill>
              <a:srgbClr val="1A93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2400" dirty="0"/>
          </a:p>
        </p:txBody>
      </p:sp>
      <p:sp>
        <p:nvSpPr>
          <p:cNvPr id="72" name="Shape 44">
            <a:extLst>
              <a:ext uri="{FF2B5EF4-FFF2-40B4-BE49-F238E27FC236}">
                <a16:creationId xmlns:a16="http://schemas.microsoft.com/office/drawing/2014/main" id="{A3098646-C781-4510-BE59-F87208971DFF}"/>
              </a:ext>
            </a:extLst>
          </p:cNvPr>
          <p:cNvSpPr/>
          <p:nvPr/>
        </p:nvSpPr>
        <p:spPr>
          <a:xfrm>
            <a:off x="20737425" y="20308488"/>
            <a:ext cx="1285545" cy="1025922"/>
          </a:xfrm>
          <a:prstGeom prst="rect">
            <a:avLst/>
          </a:prstGeom>
          <a:solidFill>
            <a:srgbClr val="C00000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000" dirty="0"/>
              <a:t>database</a:t>
            </a:r>
          </a:p>
          <a:p>
            <a:pPr lvl="0">
              <a:defRPr sz="1800"/>
            </a:pPr>
            <a:r>
              <a:rPr sz="2000" dirty="0"/>
              <a:t>loaded into</a:t>
            </a:r>
          </a:p>
          <a:p>
            <a:pPr lvl="0">
              <a:defRPr sz="1800"/>
            </a:pPr>
            <a:r>
              <a:rPr sz="2000" dirty="0" err="1"/>
              <a:t>Topcat</a:t>
            </a:r>
            <a:endParaRPr sz="2000" dirty="0"/>
          </a:p>
        </p:txBody>
      </p:sp>
      <p:sp>
        <p:nvSpPr>
          <p:cNvPr id="73" name="Shape 46">
            <a:extLst>
              <a:ext uri="{FF2B5EF4-FFF2-40B4-BE49-F238E27FC236}">
                <a16:creationId xmlns:a16="http://schemas.microsoft.com/office/drawing/2014/main" id="{7A3437D9-245D-4ABE-8A9B-2136463F5E9C}"/>
              </a:ext>
            </a:extLst>
          </p:cNvPr>
          <p:cNvSpPr/>
          <p:nvPr/>
        </p:nvSpPr>
        <p:spPr>
          <a:xfrm>
            <a:off x="20737425" y="16957871"/>
            <a:ext cx="592097" cy="656590"/>
          </a:xfrm>
          <a:prstGeom prst="rect">
            <a:avLst/>
          </a:prstGeom>
          <a:solidFill>
            <a:srgbClr val="C00000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dirty="0"/>
              <a:t>view </a:t>
            </a:r>
          </a:p>
          <a:p>
            <a:pPr lvl="0">
              <a:defRPr sz="1800"/>
            </a:pPr>
            <a:r>
              <a:rPr dirty="0"/>
              <a:t>table</a:t>
            </a:r>
          </a:p>
        </p:txBody>
      </p:sp>
      <p:sp>
        <p:nvSpPr>
          <p:cNvPr id="74" name="Shape 48">
            <a:extLst>
              <a:ext uri="{FF2B5EF4-FFF2-40B4-BE49-F238E27FC236}">
                <a16:creationId xmlns:a16="http://schemas.microsoft.com/office/drawing/2014/main" id="{EBD8A1AB-BC5E-46E8-B0F9-A5DAE1D70D4D}"/>
              </a:ext>
            </a:extLst>
          </p:cNvPr>
          <p:cNvSpPr/>
          <p:nvPr/>
        </p:nvSpPr>
        <p:spPr>
          <a:xfrm>
            <a:off x="23248145" y="16953935"/>
            <a:ext cx="908903" cy="410369"/>
          </a:xfrm>
          <a:prstGeom prst="rect">
            <a:avLst/>
          </a:prstGeom>
          <a:solidFill>
            <a:srgbClr val="C00000">
              <a:alpha val="2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000" dirty="0"/>
              <a:t>sky plot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136F49-37E4-408B-A3D7-DD394364A9E2}"/>
              </a:ext>
            </a:extLst>
          </p:cNvPr>
          <p:cNvSpPr/>
          <p:nvPr/>
        </p:nvSpPr>
        <p:spPr>
          <a:xfrm>
            <a:off x="21789753" y="20163982"/>
            <a:ext cx="2715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dirty="0"/>
              <a:t>IceCube-40 String data</a:t>
            </a:r>
          </a:p>
          <a:p>
            <a:pPr algn="r"/>
            <a:r>
              <a:rPr lang="fr-FR" dirty="0"/>
              <a:t>                 	12,877 candidate neutrino </a:t>
            </a:r>
            <a:r>
              <a:rPr lang="fr-FR" dirty="0" err="1"/>
              <a:t>events</a:t>
            </a:r>
            <a:endParaRPr lang="fr-FR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F79B59-21AE-4265-8DBE-FDBA4CA9CC5D}"/>
              </a:ext>
            </a:extLst>
          </p:cNvPr>
          <p:cNvGrpSpPr/>
          <p:nvPr/>
        </p:nvGrpSpPr>
        <p:grpSpPr>
          <a:xfrm>
            <a:off x="22596896" y="29137705"/>
            <a:ext cx="4596176" cy="2863283"/>
            <a:chOff x="115866" y="1614687"/>
            <a:chExt cx="7420294" cy="4622625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25E60FA-4F89-4080-9B07-E4EC11A61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60363" y="3994710"/>
              <a:ext cx="2822721" cy="2060847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FC899F13-19B0-462C-ACE4-B94E66A6AE91}"/>
                </a:ext>
              </a:extLst>
            </p:cNvPr>
            <p:cNvCxnSpPr/>
            <p:nvPr/>
          </p:nvCxnSpPr>
          <p:spPr>
            <a:xfrm>
              <a:off x="3343941" y="4952750"/>
              <a:ext cx="745219" cy="0"/>
            </a:xfrm>
            <a:prstGeom prst="straightConnector1">
              <a:avLst/>
            </a:prstGeom>
            <a:ln>
              <a:noFill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EF3908F-B66B-492F-A9FB-B4969B39583B}"/>
                </a:ext>
              </a:extLst>
            </p:cNvPr>
            <p:cNvSpPr/>
            <p:nvPr/>
          </p:nvSpPr>
          <p:spPr>
            <a:xfrm>
              <a:off x="316739" y="1641400"/>
              <a:ext cx="4472317" cy="67080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i="1" dirty="0">
                  <a:solidFill>
                    <a:srgbClr val="215968"/>
                  </a:solidFill>
                  <a:latin typeface="Calibri-Italic"/>
                </a:rPr>
                <a:t>White Rabbit </a:t>
              </a:r>
              <a:r>
                <a:rPr lang="en-US" sz="1050" dirty="0">
                  <a:solidFill>
                    <a:srgbClr val="215968"/>
                  </a:solidFill>
                  <a:latin typeface="Calibri" panose="020F0502020204030204" pitchFamily="34" charset="0"/>
                </a:rPr>
                <a:t>Ethernet</a:t>
              </a:r>
            </a:p>
            <a:p>
              <a:pPr algn="ctr"/>
              <a:r>
                <a:rPr lang="en-US" sz="1050" dirty="0">
                  <a:solidFill>
                    <a:srgbClr val="215968"/>
                  </a:solidFill>
                  <a:latin typeface="Calibri" panose="020F0502020204030204" pitchFamily="34" charset="0"/>
                </a:rPr>
                <a:t>(CERN, based on IEEE Precision Time Protocol)</a:t>
              </a:r>
              <a:endParaRPr lang="en-001" sz="1050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CC82AFC-FB2C-4A13-BF96-F18915A409BF}"/>
                </a:ext>
              </a:extLst>
            </p:cNvPr>
            <p:cNvSpPr/>
            <p:nvPr/>
          </p:nvSpPr>
          <p:spPr>
            <a:xfrm>
              <a:off x="236276" y="2503086"/>
              <a:ext cx="3193849" cy="114284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accent5">
                      <a:lumMod val="50000"/>
                    </a:schemeClr>
                  </a:solidFill>
                </a:rPr>
                <a:t>• Time, frequency, and 1 Gb/s data in one</a:t>
              </a:r>
            </a:p>
            <a:p>
              <a:r>
                <a:rPr lang="en-US" sz="800" dirty="0">
                  <a:solidFill>
                    <a:schemeClr val="accent5">
                      <a:lumMod val="50000"/>
                    </a:schemeClr>
                  </a:solidFill>
                </a:rPr>
                <a:t>• 1 PPS, 10 – 125 MHz</a:t>
              </a:r>
            </a:p>
            <a:p>
              <a:r>
                <a:rPr lang="en-US" sz="800" dirty="0">
                  <a:solidFill>
                    <a:schemeClr val="accent5">
                      <a:lumMod val="50000"/>
                    </a:schemeClr>
                  </a:solidFill>
                </a:rPr>
                <a:t>• Designed for 1 ns timing</a:t>
              </a:r>
            </a:p>
            <a:p>
              <a:r>
                <a:rPr lang="en-US" sz="800" dirty="0">
                  <a:solidFill>
                    <a:schemeClr val="accent5">
                      <a:lumMod val="50000"/>
                    </a:schemeClr>
                  </a:solidFill>
                </a:rPr>
                <a:t>       over distances  &lt;10 km (LHC, CERN)</a:t>
              </a:r>
            </a:p>
            <a:p>
              <a:r>
                <a:rPr lang="en-US" sz="800" dirty="0">
                  <a:solidFill>
                    <a:schemeClr val="accent5">
                      <a:lumMod val="50000"/>
                    </a:schemeClr>
                  </a:solidFill>
                </a:rPr>
                <a:t>• Commercially available</a:t>
              </a:r>
              <a:endParaRPr lang="en-001" sz="8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F00F0C9-7F6E-4499-B882-E14CB129D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635720" y="1667751"/>
              <a:ext cx="718531" cy="6343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D4A5CE2-2709-4A02-BCE2-F4E7C748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84839" y="2382096"/>
              <a:ext cx="2624942" cy="1518248"/>
            </a:xfrm>
            <a:prstGeom prst="rect">
              <a:avLst/>
            </a:prstGeom>
            <a:ln>
              <a:noFill/>
            </a:ln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0D4EFE5-5539-48FD-A84C-3D7B03D69797}"/>
                </a:ext>
              </a:extLst>
            </p:cNvPr>
            <p:cNvSpPr/>
            <p:nvPr/>
          </p:nvSpPr>
          <p:spPr>
            <a:xfrm>
              <a:off x="115866" y="1614687"/>
              <a:ext cx="7420294" cy="46226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0F444DB-4D3A-4FB9-947A-ED6C81BE9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25659" y="3959010"/>
              <a:ext cx="2847079" cy="2060627"/>
            </a:xfrm>
            <a:prstGeom prst="rect">
              <a:avLst/>
            </a:prstGeom>
            <a:ln>
              <a:noFill/>
            </a:ln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5AB8DEC-5816-4129-8EE3-4A2615BC5FEB}"/>
                </a:ext>
              </a:extLst>
            </p:cNvPr>
            <p:cNvSpPr/>
            <p:nvPr/>
          </p:nvSpPr>
          <p:spPr>
            <a:xfrm>
              <a:off x="4758367" y="3706553"/>
              <a:ext cx="1475660" cy="24844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400" i="1" dirty="0">
                  <a:solidFill>
                    <a:srgbClr val="C00000"/>
                  </a:solidFill>
                  <a:latin typeface="SourceSansPro-LightIt"/>
                </a:rPr>
                <a:t>IACT telescope of the TAIGA project</a:t>
              </a:r>
              <a:endParaRPr lang="en-US" sz="11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9D318616-E2C4-41B1-B14F-2CA7519863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823845" y="26941141"/>
            <a:ext cx="3459709" cy="1382333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5493141-DBDD-45BE-8D74-DA48A7D6B91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342711" y="26387482"/>
            <a:ext cx="2732788" cy="2041166"/>
          </a:xfrm>
          <a:prstGeom prst="rect">
            <a:avLst/>
          </a:prstGeom>
        </p:spPr>
      </p:pic>
      <p:pic>
        <p:nvPicPr>
          <p:cNvPr id="87" name="Picture 2" descr="https://www.asterics2020.eu/sites/default/files/pictures/LOFAR_Superterp.jpg">
            <a:extLst>
              <a:ext uri="{FF2B5EF4-FFF2-40B4-BE49-F238E27FC236}">
                <a16:creationId xmlns:a16="http://schemas.microsoft.com/office/drawing/2014/main" id="{1778CE2D-335B-4F18-8EB3-FF688D8AC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459" y="29244362"/>
            <a:ext cx="2160074" cy="161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4303A55-5C91-4218-8520-36A8B4AD76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799970" y="28823842"/>
            <a:ext cx="2533134" cy="150158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1C1EA7A-38A7-415A-B4F1-A464746666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228994" y="29130018"/>
            <a:ext cx="2570596" cy="233036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18684F63-C6F2-4CE9-81B4-CA6ABEEE95F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627797" y="30597183"/>
            <a:ext cx="1880567" cy="1403805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C2726662-6457-4783-BA22-7E8C1B567EF5}"/>
              </a:ext>
            </a:extLst>
          </p:cNvPr>
          <p:cNvSpPr/>
          <p:nvPr/>
        </p:nvSpPr>
        <p:spPr>
          <a:xfrm>
            <a:off x="14229374" y="29367918"/>
            <a:ext cx="354557" cy="2661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ED6271F-27CA-4F20-ACE9-ABEF83E563DE}"/>
              </a:ext>
            </a:extLst>
          </p:cNvPr>
          <p:cNvCxnSpPr>
            <a:cxnSpLocks/>
          </p:cNvCxnSpPr>
          <p:nvPr/>
        </p:nvCxnSpPr>
        <p:spPr>
          <a:xfrm>
            <a:off x="14583931" y="29367918"/>
            <a:ext cx="1043866" cy="1229265"/>
          </a:xfrm>
          <a:prstGeom prst="line">
            <a:avLst/>
          </a:pr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A614245-DFC8-447A-84E0-B2F1789EAE7E}"/>
              </a:ext>
            </a:extLst>
          </p:cNvPr>
          <p:cNvCxnSpPr>
            <a:cxnSpLocks/>
          </p:cNvCxnSpPr>
          <p:nvPr/>
        </p:nvCxnSpPr>
        <p:spPr>
          <a:xfrm>
            <a:off x="14239187" y="29628289"/>
            <a:ext cx="1388031" cy="2372699"/>
          </a:xfrm>
          <a:prstGeom prst="line">
            <a:avLst/>
          </a:pr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91265377-35AD-40DB-9105-3B06847564C1}"/>
              </a:ext>
            </a:extLst>
          </p:cNvPr>
          <p:cNvSpPr/>
          <p:nvPr/>
        </p:nvSpPr>
        <p:spPr>
          <a:xfrm>
            <a:off x="15626036" y="30610982"/>
            <a:ext cx="1881146" cy="13882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0FD90F91-3E16-4ADF-A555-8C88C527F22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54828" y="29289992"/>
            <a:ext cx="4502351" cy="212598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5E70F4D-5D27-4A0E-94C6-B25027AB8C3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365335" y="25920544"/>
            <a:ext cx="2552175" cy="25494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81C3C17-55A3-463B-BCFE-DA705E46C0B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46417" y="28546503"/>
            <a:ext cx="2473977" cy="247128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D9066D1-9D8A-4D97-9A6E-0A0214F54485}"/>
              </a:ext>
            </a:extLst>
          </p:cNvPr>
          <p:cNvGrpSpPr/>
          <p:nvPr/>
        </p:nvGrpSpPr>
        <p:grpSpPr>
          <a:xfrm>
            <a:off x="674326" y="33907836"/>
            <a:ext cx="28926560" cy="6068051"/>
            <a:chOff x="590322" y="33679236"/>
            <a:chExt cx="28926560" cy="6068051"/>
          </a:xfrm>
        </p:grpSpPr>
        <p:pic>
          <p:nvPicPr>
            <p:cNvPr id="21" name="Picture 2" descr="http://www.est-east.eu/est/images/imagenesweb/solar/est_design/est_v3_corte_4444x2500.jpg">
              <a:extLst>
                <a:ext uri="{FF2B5EF4-FFF2-40B4-BE49-F238E27FC236}">
                  <a16:creationId xmlns:a16="http://schemas.microsoft.com/office/drawing/2014/main" id="{6D5F7363-7769-4820-BAE1-56D432E664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99" t="4409" r="13426" b="-4308"/>
            <a:stretch/>
          </p:blipFill>
          <p:spPr bwMode="auto">
            <a:xfrm>
              <a:off x="23583345" y="33768375"/>
              <a:ext cx="5933537" cy="5978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42C8B58-7DEF-429F-A395-81B42CCDAB4E}"/>
                </a:ext>
              </a:extLst>
            </p:cNvPr>
            <p:cNvGrpSpPr/>
            <p:nvPr/>
          </p:nvGrpSpPr>
          <p:grpSpPr>
            <a:xfrm>
              <a:off x="590322" y="33679236"/>
              <a:ext cx="22993023" cy="5830585"/>
              <a:chOff x="590322" y="33679236"/>
              <a:chExt cx="22993023" cy="5830585"/>
            </a:xfrm>
          </p:grpSpPr>
          <p:pic>
            <p:nvPicPr>
              <p:cNvPr id="9" name="Picture 2" descr="Mounted image 191: Artist’s impression of the E-ELT"/>
              <p:cNvPicPr>
                <a:picLocks noChangeAspect="1" noChangeArrowheads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94" t="465" r="-36104" b="-465"/>
              <a:stretch/>
            </p:blipFill>
            <p:spPr bwMode="auto">
              <a:xfrm>
                <a:off x="590322" y="33736037"/>
                <a:ext cx="8877036" cy="5694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 descr="http://www.link2universe.net/wp-content/uploads/2011/12/km3net-p.jpg"/>
              <p:cNvPicPr>
                <a:picLocks noChangeAspect="1" noChangeArrowheads="1"/>
              </p:cNvPicPr>
              <p:nvPr/>
            </p:nvPicPr>
            <p:blipFill rotWithShape="1"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95" t="-1314" r="38120" b="1314"/>
              <a:stretch/>
            </p:blipFill>
            <p:spPr bwMode="auto">
              <a:xfrm>
                <a:off x="6077014" y="33679236"/>
                <a:ext cx="6051623" cy="5750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http://www.iac.es/img/prensa/prensa966_1513_hi.jpg"/>
              <p:cNvPicPr>
                <a:picLocks noChangeAspect="1" noChangeArrowheads="1"/>
              </p:cNvPicPr>
              <p:nvPr/>
            </p:nvPicPr>
            <p:blipFill rotWithShape="1"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7" t="651" r="43544" b="-651"/>
              <a:stretch/>
            </p:blipFill>
            <p:spPr bwMode="auto">
              <a:xfrm>
                <a:off x="12133237" y="33745756"/>
                <a:ext cx="5678025" cy="5749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https://www.skatelescope.org/wp-content/uploads/2013/12/SKA_dish_mid_africa_wide.screen.jpg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97194" y="33768375"/>
                <a:ext cx="5786151" cy="5741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CD7BCE93-7856-41AC-9DD4-37D1A649929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3304749" y="7299004"/>
            <a:ext cx="6047415" cy="3804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3469</TotalTime>
  <Words>254</Words>
  <Application>Microsoft Office PowerPoint</Application>
  <PresentationFormat>Custom</PresentationFormat>
  <Paragraphs>84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Calibri</vt:lpstr>
      <vt:lpstr>Calibri Light</vt:lpstr>
      <vt:lpstr>Calibri-Italic</vt:lpstr>
      <vt:lpstr>Cambria</vt:lpstr>
      <vt:lpstr>msmincho</vt:lpstr>
      <vt:lpstr>SourceSansPro-LightIt</vt:lpstr>
      <vt:lpstr>Office Theme</vt:lpstr>
      <vt:lpstr>Office Theme</vt:lpstr>
      <vt:lpstr>PowerPoint Presentation</vt:lpstr>
    </vt:vector>
  </TitlesOfParts>
  <Company>JIVE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ASTERICS</dc:title>
  <dc:creator>Giuseppe Cimo</dc:creator>
  <cp:lastModifiedBy>Giuseppe Cimo</cp:lastModifiedBy>
  <cp:revision>201</cp:revision>
  <dcterms:created xsi:type="dcterms:W3CDTF">2012-02-09T08:55:52Z</dcterms:created>
  <dcterms:modified xsi:type="dcterms:W3CDTF">2018-10-07T06:42:47Z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JIVE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Custom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</vt:i4>
  </property>
</Properties>
</file>